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4" r:id="rId3"/>
    <p:sldMasterId id="2147483768" r:id="rId4"/>
    <p:sldMasterId id="2147483780" r:id="rId5"/>
    <p:sldMasterId id="2147483792" r:id="rId6"/>
  </p:sldMasterIdLst>
  <p:notesMasterIdLst>
    <p:notesMasterId r:id="rId19"/>
  </p:notesMasterIdLst>
  <p:sldIdLst>
    <p:sldId id="256" r:id="rId7"/>
    <p:sldId id="289" r:id="rId8"/>
    <p:sldId id="295" r:id="rId9"/>
    <p:sldId id="263" r:id="rId10"/>
    <p:sldId id="297" r:id="rId11"/>
    <p:sldId id="262" r:id="rId12"/>
    <p:sldId id="298" r:id="rId13"/>
    <p:sldId id="299" r:id="rId14"/>
    <p:sldId id="300" r:id="rId15"/>
    <p:sldId id="301" r:id="rId16"/>
    <p:sldId id="280" r:id="rId17"/>
    <p:sldId id="30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1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21/10/2018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 as dimensões do império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romano. 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p.17,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introdução 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tópico 2.</a:t>
            </a:r>
            <a:endParaRPr lang="pt-B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 as dimensões do império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romano. 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p.17,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introdução 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tópico 2.</a:t>
            </a:r>
            <a:endParaRPr lang="pt-B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 as dimensões do império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romano. 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p.17,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introdução 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tópico 2.</a:t>
            </a:r>
            <a:endParaRPr lang="pt-B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4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7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21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4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2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44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6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83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72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2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5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0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69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3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6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36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6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81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86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9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5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9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8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8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41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50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0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29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71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98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7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59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8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75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90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8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9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52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25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3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21/10/2018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6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46170"/>
              </p:ext>
            </p:extLst>
          </p:nvPr>
        </p:nvGraphicFramePr>
        <p:xfrm>
          <a:off x="467545" y="506896"/>
          <a:ext cx="8196299" cy="2834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1"/>
                <a:gridCol w="3168352"/>
                <a:gridCol w="3299756"/>
              </a:tblGrid>
              <a:tr h="473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Onde está Cristo?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que o NT revela?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Mq</a:t>
                      </a:r>
                      <a:r>
                        <a:rPr lang="pt-BR" sz="2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5.2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 profecia de Seu nascimento em Belém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Cristo nasceu em Belém (Mt 2.1-2)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Ml 3.1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 profecia de Cristo no templo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Cristo esteve no templo </a:t>
                      </a:r>
                      <a:r>
                        <a:rPr lang="pt-BR" sz="27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(Mc 11.15-16)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81150" y="2420888"/>
            <a:ext cx="8209428" cy="93610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88640"/>
            <a:ext cx="8208912" cy="687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Sendo, portanto, Cristo o tema central da Bíblia, os 66 livros poderão ficar resumidos em 5 palavras, todas referente a Cristo, assim:</a:t>
            </a: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PREPARAÇÃO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– Todo o Antigo Testamento trata da preparação para o advento de Cristo. </a:t>
            </a: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                                                                                                  </a:t>
            </a:r>
            <a:endParaRPr lang="pt-BR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MANIFESTAÇÃO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– Os Evangelhos tratam da manifestação de Cristo ao mundo, como Redentor. </a:t>
            </a: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                                                                                          </a:t>
            </a:r>
            <a:endParaRPr lang="pt-BR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PROPAGAÇÃO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– Os Atos dos </a:t>
            </a:r>
            <a:r>
              <a:rPr lang="pt-BR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Apostólos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 tratam da propagação de Cristo por meio da Igreja. </a:t>
            </a: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                                                                                                              </a:t>
            </a:r>
            <a:endParaRPr lang="pt-BR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EXPLANAÇÃO –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As Epístolas tratam da explanação de Cristo. São os detalhes da doutrina. </a:t>
            </a: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                                                                                                 </a:t>
            </a:r>
            <a:endParaRPr lang="pt-BR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100" b="1" dirty="0">
                <a:latin typeface="Andalus" panose="02020603050405020304" pitchFamily="18" charset="-78"/>
                <a:cs typeface="Andalus" panose="02020603050405020304" pitchFamily="18" charset="-78"/>
              </a:rPr>
              <a:t>CONSUMAÇÃO –</a:t>
            </a:r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O Apocalipse trata de Cristo consumando todas as coisas.</a:t>
            </a:r>
          </a:p>
          <a:p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pt-BR" sz="2100" dirty="0">
                <a:latin typeface="Andalus" panose="02020603050405020304" pitchFamily="18" charset="-78"/>
                <a:cs typeface="Andalus" panose="02020603050405020304" pitchFamily="18" charset="-78"/>
              </a:rPr>
              <a:t>Tendo Cristo como o tema central da Bíblia, podemos resumir todo o Antigo Testamento numa frase: JESUS VIRÁ, e o Novo Testamento noutra frase: JESUS JÁ VEIO.</a:t>
            </a:r>
          </a:p>
          <a:p>
            <a:endParaRPr lang="pt-BR" sz="2050" dirty="0"/>
          </a:p>
        </p:txBody>
      </p:sp>
    </p:spTree>
    <p:extLst>
      <p:ext uri="{BB962C8B-B14F-4D97-AF65-F5344CB8AC3E}">
        <p14:creationId xmlns:p14="http://schemas.microsoft.com/office/powerpoint/2010/main" val="4817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CONCLUSÃO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1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</a:t>
            </a:r>
            <a:r>
              <a:rPr lang="pt-BR" sz="6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CENTRALIDADE DE CRISTO NA BÍBLIA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35922"/>
              </p:ext>
            </p:extLst>
          </p:nvPr>
        </p:nvGraphicFramePr>
        <p:xfrm>
          <a:off x="611560" y="2060848"/>
          <a:ext cx="7920880" cy="3125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Reconhecer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 presença de Cristo por toda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Bíblia.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Sensibilizar-se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às muitas formas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manifestação de Cristo.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Observar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ao longo dos estudos do NT,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centralidade de Cristo.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59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BÍBLIA</a:t>
            </a:r>
          </a:p>
          <a:p>
            <a:pPr marL="0" indent="0">
              <a:buNone/>
            </a:pPr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Bíblia trata do relacionamento entre Deus e a humanidade . Bíblia  vem do grego  </a:t>
            </a:r>
            <a:r>
              <a:rPr lang="pt-BR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biblion</a:t>
            </a:r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que significa livro , rolo ou conjunto de livros. A bíblia é dividida em antigo e novo testamento, onde o Antigo Testamento prepara o Novo e o Novo dá cumprimento ao Antigo. A Bíblia </a:t>
            </a:r>
            <a:r>
              <a:rPr lang="pt-B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foi escrita ao </a:t>
            </a:r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longo de mais de 1500 anos por várias pessoas inspiradas por Deus. Isso significa que os escritores foram guiados por Deus para escrever as palavras certas. É por isso que todos os livros da Bíblia concordam e têm a mesma mensagem, mesmo sendo escritos por pessoas muito diferentes.</a:t>
            </a:r>
          </a:p>
          <a:p>
            <a:pPr marL="0" indent="0">
              <a:buNone/>
            </a:pPr>
            <a:endParaRPr lang="pt-BR" sz="24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40321"/>
              </p:ext>
            </p:extLst>
          </p:nvPr>
        </p:nvGraphicFramePr>
        <p:xfrm>
          <a:off x="611560" y="2060848"/>
          <a:ext cx="7920880" cy="3125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Reconhecer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 presença de Cristo por toda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Bíblia.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Sensibilizar-se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às muitas formas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manifestação de Cristo.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Observar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ao longo dos estudos do NT, 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centralidade de Cristo.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409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INTRODUÇÃO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7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 marL="0" indent="0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1.2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três estados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81023"/>
              </p:ext>
            </p:extLst>
          </p:nvPr>
        </p:nvGraphicFramePr>
        <p:xfrm>
          <a:off x="467545" y="2564904"/>
          <a:ext cx="2592287" cy="381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7"/>
              </a:tblGrid>
              <a:tr h="516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1º estado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PREEXISTÊNCIA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1289562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estado de ser eterno divino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fi-FI" sz="23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Mq 5.2; Jo 1.1; 8.58; Jo 17.5, 24;</a:t>
                      </a:r>
                      <a:br>
                        <a:rPr lang="fi-FI" sz="23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23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Cl 1.17; Hb 7.3;</a:t>
                      </a:r>
                      <a:br>
                        <a:rPr lang="fi-FI" sz="23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235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 1.4,17; 22.13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03417"/>
              </p:ext>
            </p:extLst>
          </p:nvPr>
        </p:nvGraphicFramePr>
        <p:xfrm>
          <a:off x="6084169" y="2570060"/>
          <a:ext cx="2592287" cy="3777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7"/>
              </a:tblGrid>
              <a:tr h="516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3º estado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EXALTAÇÃO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estado celestial de exaltação e glória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ctr"/>
                      <a:r>
                        <a:rPr lang="da-DK" sz="23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Fp 2.9-11; Mt 19.28; Mc 16.19; Lc 24.26; Jo 7.39; At 5.31;</a:t>
                      </a:r>
                      <a:br>
                        <a:rPr lang="da-DK" sz="23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23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Rm 8.17,34; Ef 1.20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70688"/>
              </p:ext>
            </p:extLst>
          </p:nvPr>
        </p:nvGraphicFramePr>
        <p:xfrm>
          <a:off x="3275856" y="2570060"/>
          <a:ext cx="2592287" cy="3800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7"/>
              </a:tblGrid>
              <a:tr h="48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2º estado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HUMILHAÇÃO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pt-BR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estado de existência temporal humana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pl-PL" sz="26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2Co 8.9; Fp 2.7-8; Gl 4.4-5; Hb 2.9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70246"/>
              </p:ext>
            </p:extLst>
          </p:nvPr>
        </p:nvGraphicFramePr>
        <p:xfrm>
          <a:off x="467545" y="506896"/>
          <a:ext cx="8196299" cy="5150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1"/>
                <a:gridCol w="3168352"/>
                <a:gridCol w="3299756"/>
              </a:tblGrid>
              <a:tr h="473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Onde está Cristo?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que o NT revela?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1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Gn</a:t>
                      </a: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1.26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 criação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é o Criador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(Jo 1.1-3)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Êx 12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êxodo do povo (páscoa)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é o Cordeiro pascal (1Co 5.7-8)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Lv</a:t>
                      </a: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4-6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 oferta pelo pecado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é a oferta pelo nosso pecado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(Hb 9.2)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Nm</a:t>
                      </a: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11.7-9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maná do deserto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Jesus é o pão que desceu do céu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(Jo 6.57-58)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65722" y="1988840"/>
            <a:ext cx="8209428" cy="936104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5722" y="2924944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5722" y="4293096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94443"/>
              </p:ext>
            </p:extLst>
          </p:nvPr>
        </p:nvGraphicFramePr>
        <p:xfrm>
          <a:off x="467545" y="506896"/>
          <a:ext cx="8196299" cy="515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1"/>
                <a:gridCol w="3168352"/>
                <a:gridCol w="3299756"/>
              </a:tblGrid>
              <a:tr h="473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2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Onde está Cristo?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que o NT revela?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16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Is 9.6-7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livro mais messiânico do AT;</a:t>
                      </a:r>
                    </a:p>
                    <a:p>
                      <a:r>
                        <a:rPr lang="pt-BR" sz="2800" b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anúncio do Messias</a:t>
                      </a:r>
                      <a:endParaRPr lang="pt-BR" sz="2800" b="0" i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Foi sobre Cristo que Isaías profetizou</a:t>
                      </a:r>
                      <a:b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(Lc 1.31-33)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9792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Jr 31.31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Na profecia da nova e superior aliança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Pelo sangue de Cristo a Nova Aliança foi realizada (Mt 26.28)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Jn</a:t>
                      </a: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1.17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Figurado nos 3 dias em que Jonas ficou no ventre do peixe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Cristo esteve três dias no coração da terra (Mt 12.38-42)</a:t>
                      </a:r>
                    </a:p>
                  </a:txBody>
                  <a:tcPr marL="91443" marR="91443" marT="45702" marB="457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81150" y="2780928"/>
            <a:ext cx="8209428" cy="1512168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1150" y="4293096"/>
            <a:ext cx="8209428" cy="1368152"/>
          </a:xfrm>
          <a:prstGeom prst="rect">
            <a:avLst/>
          </a:prstGeom>
          <a:solidFill>
            <a:srgbClr val="123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522</Words>
  <Application>Microsoft Office PowerPoint</Application>
  <PresentationFormat>Apresentação na tela (4:3)</PresentationFormat>
  <Paragraphs>89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Tema do Office</vt:lpstr>
      <vt:lpstr>1_Tema do Office</vt:lpstr>
      <vt:lpstr>3_Tema do Office</vt:lpstr>
      <vt:lpstr>4_Tema do Office</vt:lpstr>
      <vt:lpstr>5_Tema do Office</vt:lpstr>
      <vt:lpstr>2_Tema do Office</vt:lpstr>
      <vt:lpstr>Apresentação do PowerPoint</vt:lpstr>
      <vt:lpstr>      LIÇÃO 4  A CENTRALIDADE DE CRISTO NA BÍBLIA </vt:lpstr>
      <vt:lpstr>Alvo da lição</vt:lpstr>
      <vt:lpstr>Apresentação do PowerPoint</vt:lpstr>
      <vt:lpstr>Alvo da lição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    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RONNY BUTHERS</cp:lastModifiedBy>
  <cp:revision>74</cp:revision>
  <dcterms:created xsi:type="dcterms:W3CDTF">2014-06-26T13:40:50Z</dcterms:created>
  <dcterms:modified xsi:type="dcterms:W3CDTF">2018-10-21T11:11:46Z</dcterms:modified>
</cp:coreProperties>
</file>